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7" r:id="rId4"/>
    <p:sldId id="267" r:id="rId5"/>
    <p:sldId id="261" r:id="rId6"/>
    <p:sldId id="266" r:id="rId7"/>
    <p:sldId id="265" r:id="rId8"/>
    <p:sldId id="264" r:id="rId9"/>
    <p:sldId id="269" r:id="rId10"/>
    <p:sldId id="259" r:id="rId11"/>
    <p:sldId id="271" r:id="rId12"/>
    <p:sldId id="263" r:id="rId13"/>
    <p:sldId id="273" r:id="rId14"/>
    <p:sldId id="276" r:id="rId15"/>
    <p:sldId id="275" r:id="rId16"/>
    <p:sldId id="270" r:id="rId17"/>
    <p:sldId id="274" r:id="rId18"/>
    <p:sldId id="272" r:id="rId19"/>
    <p:sldId id="278" r:id="rId20"/>
    <p:sldId id="277" r:id="rId21"/>
    <p:sldId id="279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srgbClr val="FF0000"/>
    </p:penClr>
  </p:showPr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 snapVertSplitter="1" vertBarState="minimized" horzBarState="maximized">
    <p:restoredLeft sz="34587" autoAdjust="0"/>
    <p:restoredTop sz="86380" autoAdjust="0"/>
  </p:normalViewPr>
  <p:slideViewPr>
    <p:cSldViewPr>
      <p:cViewPr>
        <p:scale>
          <a:sx n="60" d="100"/>
          <a:sy n="60" d="100"/>
        </p:scale>
        <p:origin x="-219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78E3C-C2D8-45FB-8AC8-51708140BC6D}" type="datetimeFigureOut">
              <a:rPr lang="ru-RU" smtClean="0"/>
              <a:t>20.09.2016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883E4-367B-42F3-AC49-5BCAFF98361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fs00.infourok.ru/images/doc/184/210665/img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4100" y="2276872"/>
            <a:ext cx="75119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Лето – рай,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Здоровей и отдыхай!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5361" name="Picture 1" descr="C:\Users\User\Pictures\фото ЛОР 2016\IMG_20160610_102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292080" cy="2976795"/>
          </a:xfrm>
          <a:prstGeom prst="rect">
            <a:avLst/>
          </a:prstGeom>
          <a:noFill/>
        </p:spPr>
      </p:pic>
      <p:pic>
        <p:nvPicPr>
          <p:cNvPr id="15362" name="Picture 2" descr="C:\Users\User\Pictures\фото ЛОР 2016\IMG_20160610_110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64016"/>
            <a:ext cx="5301880" cy="2982308"/>
          </a:xfrm>
          <a:prstGeom prst="rect">
            <a:avLst/>
          </a:prstGeom>
          <a:noFill/>
        </p:spPr>
      </p:pic>
      <p:pic>
        <p:nvPicPr>
          <p:cNvPr id="15364" name="Picture 4" descr="http://www.playcast.ru/uploads/2014/09/11/98045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0"/>
            <a:ext cx="2123728" cy="1834902"/>
          </a:xfrm>
          <a:prstGeom prst="rect">
            <a:avLst/>
          </a:prstGeom>
          <a:noFill/>
        </p:spPr>
      </p:pic>
      <p:pic>
        <p:nvPicPr>
          <p:cNvPr id="15366" name="Picture 6" descr="http://img-fotki.yandex.ru/get/9795/16969765.209/0_8d383_89e163ab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293096"/>
            <a:ext cx="1680813" cy="209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put.ru/pictures/max/562/172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1628800"/>
            <a:ext cx="5163594" cy="28623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Игры </a:t>
            </a:r>
          </a:p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И</a:t>
            </a:r>
          </a:p>
          <a:p>
            <a:pPr algn="ctr"/>
            <a:r>
              <a:rPr lang="ru-RU" sz="6000" b="1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развлечения</a:t>
            </a:r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6000" b="1" cap="none" spc="0" dirty="0">
              <a:ln w="11430">
                <a:solidFill>
                  <a:srgbClr val="FF3300"/>
                </a:solidFill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User\Pictures\фото ЛОР 2016\IMG_20160627_093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248582" cy="2952328"/>
          </a:xfrm>
          <a:prstGeom prst="rect">
            <a:avLst/>
          </a:prstGeom>
          <a:noFill/>
        </p:spPr>
      </p:pic>
      <p:pic>
        <p:nvPicPr>
          <p:cNvPr id="23555" name="Picture 3" descr="C:\Users\User\Pictures\фото ЛОР 2016\IMG_20160627_093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9881" y="3501008"/>
            <a:ext cx="5365887" cy="3018312"/>
          </a:xfrm>
          <a:prstGeom prst="rect">
            <a:avLst/>
          </a:prstGeom>
          <a:noFill/>
        </p:spPr>
      </p:pic>
      <p:pic>
        <p:nvPicPr>
          <p:cNvPr id="23557" name="Picture 5" descr="http://priroda.inc.ru/animation/zon/gif/s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784" y="188640"/>
            <a:ext cx="1944216" cy="1944216"/>
          </a:xfrm>
          <a:prstGeom prst="rect">
            <a:avLst/>
          </a:prstGeom>
          <a:noFill/>
        </p:spPr>
      </p:pic>
      <p:pic>
        <p:nvPicPr>
          <p:cNvPr id="23559" name="Picture 7" descr="http://www.playcast.ru/uploads/2015/04/15/1318388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387" y="4903117"/>
            <a:ext cx="1686333" cy="1394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User\Pictures\фото ЛОР 2016\IMG_20160627_095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301880" cy="2982308"/>
          </a:xfrm>
          <a:prstGeom prst="rect">
            <a:avLst/>
          </a:prstGeom>
          <a:noFill/>
        </p:spPr>
      </p:pic>
      <p:pic>
        <p:nvPicPr>
          <p:cNvPr id="24579" name="Picture 3" descr="C:\Users\User\Pictures\фото ЛОР 2016\IMG_20160627_094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84984"/>
            <a:ext cx="5733928" cy="3225335"/>
          </a:xfrm>
          <a:prstGeom prst="rect">
            <a:avLst/>
          </a:prstGeom>
          <a:noFill/>
        </p:spPr>
      </p:pic>
      <p:pic>
        <p:nvPicPr>
          <p:cNvPr id="24581" name="Picture 5" descr="http://img-fotki.yandex.ru/get/5803/valenta-mog.137/0_6ddb2_15225bb1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4617" y="188640"/>
            <a:ext cx="1669744" cy="1368152"/>
          </a:xfrm>
          <a:prstGeom prst="rect">
            <a:avLst/>
          </a:prstGeom>
          <a:noFill/>
        </p:spPr>
      </p:pic>
      <p:pic>
        <p:nvPicPr>
          <p:cNvPr id="24583" name="Picture 7" descr="http://rylik.ru/uploads/posts/2012-02/1330022553_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5282952"/>
            <a:ext cx="1575048" cy="1575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Users\User\Pictures\фото ЛОР 2016\IMG_20160701_10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373888" cy="3022812"/>
          </a:xfrm>
          <a:prstGeom prst="rect">
            <a:avLst/>
          </a:prstGeom>
          <a:noFill/>
        </p:spPr>
      </p:pic>
      <p:pic>
        <p:nvPicPr>
          <p:cNvPr id="25603" name="Picture 3" descr="C:\Users\User\Pictures\фото ЛОР 2016\IMG_20160701_103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356992"/>
            <a:ext cx="5746776" cy="3232562"/>
          </a:xfrm>
          <a:prstGeom prst="rect">
            <a:avLst/>
          </a:prstGeom>
          <a:noFill/>
        </p:spPr>
      </p:pic>
      <p:pic>
        <p:nvPicPr>
          <p:cNvPr id="25605" name="Picture 5" descr="http://diza-74.ucoz.ru/_bl/315/5106529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797152"/>
            <a:ext cx="2289140" cy="1803138"/>
          </a:xfrm>
          <a:prstGeom prst="rect">
            <a:avLst/>
          </a:prstGeom>
          <a:noFill/>
        </p:spPr>
      </p:pic>
      <p:pic>
        <p:nvPicPr>
          <p:cNvPr id="25607" name="Picture 7" descr="http://img-fotki.yandex.ru/get/4311/annaze63.9f/0_3a898_46612736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76256" y="0"/>
            <a:ext cx="2267744" cy="2267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User\Pictures\фото ЛОР 2016\IMG_20160707_091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301880" cy="2982308"/>
          </a:xfrm>
          <a:prstGeom prst="rect">
            <a:avLst/>
          </a:prstGeom>
          <a:noFill/>
        </p:spPr>
      </p:pic>
      <p:pic>
        <p:nvPicPr>
          <p:cNvPr id="26627" name="Picture 3" descr="C:\Users\User\Pictures\фото ЛОР 2016\IMG_20160707_091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429000"/>
            <a:ext cx="5589912" cy="3144326"/>
          </a:xfrm>
          <a:prstGeom prst="rect">
            <a:avLst/>
          </a:prstGeom>
          <a:noFill/>
        </p:spPr>
      </p:pic>
      <p:pic>
        <p:nvPicPr>
          <p:cNvPr id="26629" name="Picture 5" descr="http://www.playcast.ru/uploads/2015/06/01/1381727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7544" y="4571375"/>
            <a:ext cx="1656184" cy="1855910"/>
          </a:xfrm>
          <a:prstGeom prst="rect">
            <a:avLst/>
          </a:prstGeom>
          <a:noFill/>
        </p:spPr>
      </p:pic>
      <p:pic>
        <p:nvPicPr>
          <p:cNvPr id="26631" name="Picture 7" descr="http://img-fotki.yandex.ru/get/4809/valenta-mog.137/0_6ddce_e9ae5d35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0197" y="476672"/>
            <a:ext cx="1416718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put.ru/pictures/max/562/172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1772816"/>
            <a:ext cx="52115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Закаливание </a:t>
            </a:r>
          </a:p>
          <a:p>
            <a:pPr algn="ctr"/>
            <a:r>
              <a:rPr lang="ru-RU" sz="5400" b="1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И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оздоравливание</a:t>
            </a:r>
            <a:endParaRPr lang="ru-RU" sz="5400" b="1" cap="none" spc="0" dirty="0">
              <a:ln w="11430">
                <a:solidFill>
                  <a:srgbClr val="FF3300"/>
                </a:solidFill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User\Pictures\фото ЛОР 2016\IMG_20160706_163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616624" cy="3159351"/>
          </a:xfrm>
          <a:prstGeom prst="rect">
            <a:avLst/>
          </a:prstGeom>
          <a:noFill/>
        </p:spPr>
      </p:pic>
      <p:pic>
        <p:nvPicPr>
          <p:cNvPr id="27651" name="Picture 3" descr="C:\Users\User\Pictures\фото ЛОР 2016\IMG_20160706_163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469504"/>
            <a:ext cx="5674768" cy="3192057"/>
          </a:xfrm>
          <a:prstGeom prst="rect">
            <a:avLst/>
          </a:prstGeom>
          <a:noFill/>
        </p:spPr>
      </p:pic>
      <p:pic>
        <p:nvPicPr>
          <p:cNvPr id="27653" name="Picture 5" descr="http://pictures-hd8.ru/img/articles/May/13/7b23393d440392b62af598f4ae2e9d16/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95536" y="4941168"/>
            <a:ext cx="1569902" cy="1403944"/>
          </a:xfrm>
          <a:prstGeom prst="rect">
            <a:avLst/>
          </a:prstGeom>
          <a:noFill/>
        </p:spPr>
      </p:pic>
      <p:pic>
        <p:nvPicPr>
          <p:cNvPr id="27657" name="Picture 9" descr="http://img-fotki.yandex.ru/get/5805/valenta-mog.138/0_6de00_8c5d6d6f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5772" y="260648"/>
            <a:ext cx="1674700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C:\Users\User\Pictures\фото ЛОР 2016\IMG_20160628_153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376596" cy="3024336"/>
          </a:xfrm>
          <a:prstGeom prst="rect">
            <a:avLst/>
          </a:prstGeom>
          <a:noFill/>
        </p:spPr>
      </p:pic>
      <p:pic>
        <p:nvPicPr>
          <p:cNvPr id="28675" name="Picture 3" descr="C:\Users\User\Pictures\фото ЛОР 2016\IMG_20160628_153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7877" y="3501008"/>
            <a:ext cx="5410739" cy="3043541"/>
          </a:xfrm>
          <a:prstGeom prst="rect">
            <a:avLst/>
          </a:prstGeom>
          <a:noFill/>
        </p:spPr>
      </p:pic>
      <p:pic>
        <p:nvPicPr>
          <p:cNvPr id="28677" name="Picture 5" descr="http://justclickit.ru/flash/anim/anim%20(1477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620688"/>
            <a:ext cx="2097230" cy="1118524"/>
          </a:xfrm>
          <a:prstGeom prst="rect">
            <a:avLst/>
          </a:prstGeom>
          <a:noFill/>
        </p:spPr>
      </p:pic>
      <p:pic>
        <p:nvPicPr>
          <p:cNvPr id="28679" name="Picture 7" descr="http://boombob.ru/img/picture/Jun/19/7816541b0478e9a48cfc8637b047bda8/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27996"/>
            <a:ext cx="1763688" cy="1845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C:\Users\User\Pictures\фото ЛОР 2016\IMG_20160628_153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285878" cy="2973307"/>
          </a:xfrm>
          <a:prstGeom prst="rect">
            <a:avLst/>
          </a:prstGeom>
          <a:noFill/>
        </p:spPr>
      </p:pic>
      <p:pic>
        <p:nvPicPr>
          <p:cNvPr id="29699" name="Picture 3" descr="C:\Users\User\Pictures\фото ЛОР 2016\IMG_20160627_122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56992"/>
            <a:ext cx="5733928" cy="3225335"/>
          </a:xfrm>
          <a:prstGeom prst="rect">
            <a:avLst/>
          </a:prstGeom>
          <a:noFill/>
        </p:spPr>
      </p:pic>
      <p:pic>
        <p:nvPicPr>
          <p:cNvPr id="29701" name="Picture 5" descr="http://galerey-room.ru/images/041302_138534198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732240" y="0"/>
            <a:ext cx="2411760" cy="2411760"/>
          </a:xfrm>
          <a:prstGeom prst="rect">
            <a:avLst/>
          </a:prstGeom>
          <a:noFill/>
        </p:spPr>
      </p:pic>
      <p:pic>
        <p:nvPicPr>
          <p:cNvPr id="29703" name="Picture 7" descr="http://img0.liveinternet.ru/images/attach/b/4/113/801/113801746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41168"/>
            <a:ext cx="2462927" cy="1190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put.ru/pictures/max/562/172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1988840"/>
            <a:ext cx="6689652" cy="28623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Утренняя зарядка</a:t>
            </a:r>
          </a:p>
          <a:p>
            <a:pPr algn="ctr"/>
            <a:r>
              <a:rPr lang="ru-RU" sz="6000" b="1" dirty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н</a:t>
            </a:r>
            <a:r>
              <a:rPr lang="ru-RU" sz="6000" b="1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а</a:t>
            </a:r>
          </a:p>
          <a:p>
            <a:pPr algn="ctr"/>
            <a:r>
              <a:rPr lang="ru-RU" sz="6000" b="1" dirty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</a:t>
            </a:r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вежем воздухе</a:t>
            </a:r>
            <a:endParaRPr lang="ru-RU" sz="6000" b="1" cap="none" spc="0" dirty="0">
              <a:ln w="11430">
                <a:solidFill>
                  <a:srgbClr val="FF33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C:\Users\User\Pictures\фото ЛОР 2016\IMG_20160708_09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544616" cy="3118847"/>
          </a:xfrm>
          <a:prstGeom prst="rect">
            <a:avLst/>
          </a:prstGeom>
          <a:noFill/>
        </p:spPr>
      </p:pic>
      <p:pic>
        <p:nvPicPr>
          <p:cNvPr id="30723" name="Picture 3" descr="C:\Users\User\Pictures\фото ЛОР 2016\IMG_20160708_092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73016"/>
            <a:ext cx="5445896" cy="3063317"/>
          </a:xfrm>
          <a:prstGeom prst="rect">
            <a:avLst/>
          </a:prstGeom>
          <a:noFill/>
        </p:spPr>
      </p:pic>
      <p:pic>
        <p:nvPicPr>
          <p:cNvPr id="30725" name="Picture 5" descr="http://nachalo4ka.ru/wp-content/uploads/2014/08/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512" y="4338028"/>
            <a:ext cx="1944216" cy="2115307"/>
          </a:xfrm>
          <a:prstGeom prst="rect">
            <a:avLst/>
          </a:prstGeom>
          <a:noFill/>
        </p:spPr>
      </p:pic>
      <p:pic>
        <p:nvPicPr>
          <p:cNvPr id="30727" name="Picture 7" descr="http://www.playcast.ru/uploads/2015/08/26/148218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60648"/>
            <a:ext cx="1663778" cy="1800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C:\Users\User\Pictures\фото ЛОР 2016\IMG_20160708_093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170712" cy="2908526"/>
          </a:xfrm>
          <a:prstGeom prst="rect">
            <a:avLst/>
          </a:prstGeom>
          <a:noFill/>
        </p:spPr>
      </p:pic>
      <p:pic>
        <p:nvPicPr>
          <p:cNvPr id="31747" name="Picture 3" descr="C:\Users\User\Pictures\фото ЛОР 2016\IMG_20160708_092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22" y="3212976"/>
            <a:ext cx="5906794" cy="3322572"/>
          </a:xfrm>
          <a:prstGeom prst="rect">
            <a:avLst/>
          </a:prstGeom>
          <a:noFill/>
        </p:spPr>
      </p:pic>
      <p:pic>
        <p:nvPicPr>
          <p:cNvPr id="31749" name="Picture 5" descr="http://nachalo4ka.ru/wp-content/uploads/2014/08/0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7544" y="5013176"/>
            <a:ext cx="1512168" cy="1380371"/>
          </a:xfrm>
          <a:prstGeom prst="rect">
            <a:avLst/>
          </a:prstGeom>
          <a:noFill/>
        </p:spPr>
      </p:pic>
      <p:pic>
        <p:nvPicPr>
          <p:cNvPr id="31751" name="Picture 7" descr="http://img-fotki.yandex.ru/get/5606/valenta-mog.1f2/0_7e180_bb169f6e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5027" y="188641"/>
            <a:ext cx="1088950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put.ru/pictures/max/562/172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1700808"/>
            <a:ext cx="5184576" cy="30783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Спасибо </a:t>
            </a:r>
          </a:p>
          <a:p>
            <a:pPr algn="ctr"/>
            <a:r>
              <a:rPr lang="ru-RU" sz="6000" b="1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За</a:t>
            </a:r>
          </a:p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внимание</a:t>
            </a:r>
            <a:endParaRPr lang="ru-RU" sz="6000" b="1" cap="none" spc="0" dirty="0">
              <a:ln w="11430">
                <a:solidFill>
                  <a:srgbClr val="FF3300"/>
                </a:solidFill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Users\User\Pictures\фото ЛОР 2016\IMG_20160616_08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60648"/>
            <a:ext cx="5155111" cy="3096344"/>
          </a:xfrm>
          <a:prstGeom prst="rect">
            <a:avLst/>
          </a:prstGeom>
          <a:noFill/>
        </p:spPr>
      </p:pic>
      <p:pic>
        <p:nvPicPr>
          <p:cNvPr id="1030" name="Picture 6" descr="C:\Users\User\Pictures\фото ЛОР 2016\IMG_20160629_101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491096"/>
            <a:ext cx="5412709" cy="3078872"/>
          </a:xfrm>
          <a:prstGeom prst="rect">
            <a:avLst/>
          </a:prstGeom>
          <a:noFill/>
        </p:spPr>
      </p:pic>
      <p:pic>
        <p:nvPicPr>
          <p:cNvPr id="1032" name="Picture 8" descr="http://www.playcast.ru/uploads/2014/12/11/110397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725144"/>
            <a:ext cx="2070531" cy="2132855"/>
          </a:xfrm>
          <a:prstGeom prst="rect">
            <a:avLst/>
          </a:prstGeom>
          <a:noFill/>
        </p:spPr>
      </p:pic>
      <p:pic>
        <p:nvPicPr>
          <p:cNvPr id="1034" name="Picture 10" descr="http://galerey-room.ru/images/045440_13852580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236296" y="0"/>
            <a:ext cx="1636894" cy="1605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User\Pictures\фото ЛОР 2016\IMG_20160629_102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112568" cy="3024336"/>
          </a:xfrm>
          <a:prstGeom prst="rect">
            <a:avLst/>
          </a:prstGeom>
          <a:noFill/>
        </p:spPr>
      </p:pic>
      <p:pic>
        <p:nvPicPr>
          <p:cNvPr id="19459" name="Picture 3" descr="C:\Users\User\Pictures\фото ЛОР 2016\IMG_20160705_082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01008"/>
            <a:ext cx="5085856" cy="3158208"/>
          </a:xfrm>
          <a:prstGeom prst="rect">
            <a:avLst/>
          </a:prstGeom>
          <a:noFill/>
        </p:spPr>
      </p:pic>
      <p:pic>
        <p:nvPicPr>
          <p:cNvPr id="19461" name="Picture 5" descr="http://prezentazia.ucoz.ru/44/8256-81691-11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39743" y="-171399"/>
            <a:ext cx="2304256" cy="2304256"/>
          </a:xfrm>
          <a:prstGeom prst="rect">
            <a:avLst/>
          </a:prstGeom>
          <a:noFill/>
        </p:spPr>
      </p:pic>
      <p:pic>
        <p:nvPicPr>
          <p:cNvPr id="19463" name="Picture 7" descr="http://chajnikam.ru/uploads/posts/2014-12/1417658309_kak-sdelat-fon-izobrazheniya-prozrachnym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53136"/>
            <a:ext cx="2204864" cy="2204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put.ru/pictures/max/562/172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2276872"/>
            <a:ext cx="53142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Рисуем лето </a:t>
            </a:r>
            <a:endParaRPr lang="ru-RU" sz="6000" b="1" cap="none" spc="0" dirty="0">
              <a:ln w="11430">
                <a:solidFill>
                  <a:srgbClr val="FF33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User\Pictures\фото ЛОР 2016\IMG_20160609_091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5232581" cy="2943327"/>
          </a:xfrm>
          <a:prstGeom prst="rect">
            <a:avLst/>
          </a:prstGeom>
          <a:noFill/>
        </p:spPr>
      </p:pic>
      <p:pic>
        <p:nvPicPr>
          <p:cNvPr id="20483" name="Picture 3" descr="C:\Users\User\Pictures\фото ЛОР 2016\IMG_20160609_091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456003"/>
            <a:ext cx="5589912" cy="3144326"/>
          </a:xfrm>
          <a:prstGeom prst="rect">
            <a:avLst/>
          </a:prstGeom>
          <a:noFill/>
        </p:spPr>
      </p:pic>
      <p:pic>
        <p:nvPicPr>
          <p:cNvPr id="20485" name="Picture 5" descr="http://nachalo4ka.ru/wp-content/uploads/2014/08/0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5204" y="4699147"/>
            <a:ext cx="1786883" cy="1970213"/>
          </a:xfrm>
          <a:prstGeom prst="rect">
            <a:avLst/>
          </a:prstGeom>
          <a:noFill/>
        </p:spPr>
      </p:pic>
      <p:pic>
        <p:nvPicPr>
          <p:cNvPr id="20487" name="Picture 7" descr="http://img0.liveinternet.ru/images/attach/c/4/79/73/79073504_0_63ebd_f3d3da19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020271" y="0"/>
            <a:ext cx="1801127" cy="2043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User\Pictures\фото ЛОР 2016\IMG_20160629_09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7"/>
            <a:ext cx="5400600" cy="3037838"/>
          </a:xfrm>
          <a:prstGeom prst="rect">
            <a:avLst/>
          </a:prstGeom>
          <a:noFill/>
        </p:spPr>
      </p:pic>
      <p:pic>
        <p:nvPicPr>
          <p:cNvPr id="21507" name="Picture 3" descr="C:\Users\User\Pictures\фото ЛОР 2016\IMG_20160629_093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50514"/>
            <a:ext cx="5373888" cy="3022812"/>
          </a:xfrm>
          <a:prstGeom prst="rect">
            <a:avLst/>
          </a:prstGeom>
          <a:noFill/>
        </p:spPr>
      </p:pic>
      <p:pic>
        <p:nvPicPr>
          <p:cNvPr id="21509" name="Picture 5" descr="http://parnasse.ru/upload/comments/1ca98dba3bdc0cbc56e73f08d548d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06280"/>
            <a:ext cx="2051720" cy="2051720"/>
          </a:xfrm>
          <a:prstGeom prst="rect">
            <a:avLst/>
          </a:prstGeom>
          <a:noFill/>
        </p:spPr>
      </p:pic>
      <p:pic>
        <p:nvPicPr>
          <p:cNvPr id="21511" name="Picture 7" descr="http://galerey-room.ru/images/045440_13852580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164288" y="1"/>
            <a:ext cx="1744416" cy="1710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.freepik.com/free-photo/abstract-background---green_21286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User\Pictures\фото ЛОР 2016\IMG_20160701_161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992554" cy="2808312"/>
          </a:xfrm>
          <a:prstGeom prst="rect">
            <a:avLst/>
          </a:prstGeom>
          <a:noFill/>
        </p:spPr>
      </p:pic>
      <p:pic>
        <p:nvPicPr>
          <p:cNvPr id="22531" name="Picture 3" descr="C:\Users\User\Pictures\фото ЛОР 2016\IMG_20160701_160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3844" y="3356992"/>
            <a:ext cx="5701924" cy="3207333"/>
          </a:xfrm>
          <a:prstGeom prst="rect">
            <a:avLst/>
          </a:prstGeom>
          <a:noFill/>
        </p:spPr>
      </p:pic>
      <p:pic>
        <p:nvPicPr>
          <p:cNvPr id="22533" name="Picture 5" descr="http://img1.liveinternet.ru/images/attach/c/2/64/176/64176262_1284821441_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0"/>
            <a:ext cx="1655256" cy="1793836"/>
          </a:xfrm>
          <a:prstGeom prst="rect">
            <a:avLst/>
          </a:prstGeom>
          <a:noFill/>
        </p:spPr>
      </p:pic>
      <p:pic>
        <p:nvPicPr>
          <p:cNvPr id="22535" name="Picture 7" descr="http://www.playcast.ru/uploads/2013/08/14/58714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4475076"/>
            <a:ext cx="1944216" cy="207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put.ru/pictures/max/562/172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2708920"/>
            <a:ext cx="49872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>
                  <a:solidFill>
                    <a:srgbClr val="FF3300"/>
                  </a:solidFill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День России</a:t>
            </a:r>
            <a:endParaRPr lang="ru-RU" sz="6000" b="1" cap="none" spc="0" dirty="0">
              <a:ln w="11430">
                <a:solidFill>
                  <a:srgbClr val="FF3300"/>
                </a:solidFill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26</Words>
  <Application>Microsoft Office PowerPoint</Application>
  <PresentationFormat>Экран (4:3)</PresentationFormat>
  <Paragraphs>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2016-09-20T10:05:36Z</dcterms:created>
  <dcterms:modified xsi:type="dcterms:W3CDTF">2016-09-20T13:27:56Z</dcterms:modified>
</cp:coreProperties>
</file>